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1" r:id="rId1"/>
  </p:sldMasterIdLst>
  <p:notesMasterIdLst>
    <p:notesMasterId r:id="rId3"/>
  </p:notesMasterIdLst>
  <p:handoutMasterIdLst>
    <p:handoutMasterId r:id="rId4"/>
  </p:handoutMasterIdLst>
  <p:sldIdLst>
    <p:sldId id="347" r:id="rId2"/>
  </p:sldIdLst>
  <p:sldSz cx="9144000" cy="6858000" type="screen4x3"/>
  <p:notesSz cx="7099300" cy="10236200"/>
  <p:defaultTextStyle>
    <a:defPPr>
      <a:defRPr lang="en-GB"/>
    </a:defPPr>
    <a:lvl1pPr algn="l" rtl="0" fontAlgn="base">
      <a:spcBef>
        <a:spcPct val="0"/>
      </a:spcBef>
      <a:spcAft>
        <a:spcPct val="0"/>
      </a:spcAft>
      <a:defRPr sz="900" i="1" kern="1200">
        <a:solidFill>
          <a:schemeClr val="bg1"/>
        </a:solidFill>
        <a:latin typeface="Arial" pitchFamily="34" charset="0"/>
        <a:ea typeface="+mn-ea"/>
        <a:cs typeface="Arial" pitchFamily="34" charset="0"/>
      </a:defRPr>
    </a:lvl1pPr>
    <a:lvl2pPr marL="457200" algn="l" rtl="0" fontAlgn="base">
      <a:spcBef>
        <a:spcPct val="0"/>
      </a:spcBef>
      <a:spcAft>
        <a:spcPct val="0"/>
      </a:spcAft>
      <a:defRPr sz="900" i="1" kern="1200">
        <a:solidFill>
          <a:schemeClr val="bg1"/>
        </a:solidFill>
        <a:latin typeface="Arial" pitchFamily="34" charset="0"/>
        <a:ea typeface="+mn-ea"/>
        <a:cs typeface="Arial" pitchFamily="34" charset="0"/>
      </a:defRPr>
    </a:lvl2pPr>
    <a:lvl3pPr marL="914400" algn="l" rtl="0" fontAlgn="base">
      <a:spcBef>
        <a:spcPct val="0"/>
      </a:spcBef>
      <a:spcAft>
        <a:spcPct val="0"/>
      </a:spcAft>
      <a:defRPr sz="900" i="1" kern="1200">
        <a:solidFill>
          <a:schemeClr val="bg1"/>
        </a:solidFill>
        <a:latin typeface="Arial" pitchFamily="34" charset="0"/>
        <a:ea typeface="+mn-ea"/>
        <a:cs typeface="Arial" pitchFamily="34" charset="0"/>
      </a:defRPr>
    </a:lvl3pPr>
    <a:lvl4pPr marL="1371600" algn="l" rtl="0" fontAlgn="base">
      <a:spcBef>
        <a:spcPct val="0"/>
      </a:spcBef>
      <a:spcAft>
        <a:spcPct val="0"/>
      </a:spcAft>
      <a:defRPr sz="900" i="1" kern="1200">
        <a:solidFill>
          <a:schemeClr val="bg1"/>
        </a:solidFill>
        <a:latin typeface="Arial" pitchFamily="34" charset="0"/>
        <a:ea typeface="+mn-ea"/>
        <a:cs typeface="Arial" pitchFamily="34" charset="0"/>
      </a:defRPr>
    </a:lvl4pPr>
    <a:lvl5pPr marL="1828800" algn="l" rtl="0" fontAlgn="base">
      <a:spcBef>
        <a:spcPct val="0"/>
      </a:spcBef>
      <a:spcAft>
        <a:spcPct val="0"/>
      </a:spcAft>
      <a:defRPr sz="900" i="1" kern="1200">
        <a:solidFill>
          <a:schemeClr val="bg1"/>
        </a:solidFill>
        <a:latin typeface="Arial" pitchFamily="34" charset="0"/>
        <a:ea typeface="+mn-ea"/>
        <a:cs typeface="Arial" pitchFamily="34" charset="0"/>
      </a:defRPr>
    </a:lvl5pPr>
    <a:lvl6pPr marL="2286000" algn="l" defTabSz="914400" rtl="0" eaLnBrk="1" latinLnBrk="0" hangingPunct="1">
      <a:defRPr sz="900" i="1" kern="1200">
        <a:solidFill>
          <a:schemeClr val="bg1"/>
        </a:solidFill>
        <a:latin typeface="Arial" pitchFamily="34" charset="0"/>
        <a:ea typeface="+mn-ea"/>
        <a:cs typeface="Arial" pitchFamily="34" charset="0"/>
      </a:defRPr>
    </a:lvl6pPr>
    <a:lvl7pPr marL="2743200" algn="l" defTabSz="914400" rtl="0" eaLnBrk="1" latinLnBrk="0" hangingPunct="1">
      <a:defRPr sz="900" i="1" kern="1200">
        <a:solidFill>
          <a:schemeClr val="bg1"/>
        </a:solidFill>
        <a:latin typeface="Arial" pitchFamily="34" charset="0"/>
        <a:ea typeface="+mn-ea"/>
        <a:cs typeface="Arial" pitchFamily="34" charset="0"/>
      </a:defRPr>
    </a:lvl7pPr>
    <a:lvl8pPr marL="3200400" algn="l" defTabSz="914400" rtl="0" eaLnBrk="1" latinLnBrk="0" hangingPunct="1">
      <a:defRPr sz="900" i="1" kern="1200">
        <a:solidFill>
          <a:schemeClr val="bg1"/>
        </a:solidFill>
        <a:latin typeface="Arial" pitchFamily="34" charset="0"/>
        <a:ea typeface="+mn-ea"/>
        <a:cs typeface="Arial" pitchFamily="34" charset="0"/>
      </a:defRPr>
    </a:lvl8pPr>
    <a:lvl9pPr marL="3657600" algn="l" defTabSz="914400" rtl="0" eaLnBrk="1" latinLnBrk="0" hangingPunct="1">
      <a:defRPr sz="900" i="1" kern="1200">
        <a:solidFill>
          <a:schemeClr val="bg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6894B2"/>
    <a:srgbClr val="505050"/>
    <a:srgbClr val="00A300"/>
    <a:srgbClr val="743063"/>
    <a:srgbClr val="FFA300"/>
    <a:srgbClr val="FF0000"/>
    <a:srgbClr val="004990"/>
    <a:srgbClr val="A7A9A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9207" autoAdjust="0"/>
    <p:restoredTop sz="54233" autoAdjust="0"/>
  </p:normalViewPr>
  <p:slideViewPr>
    <p:cSldViewPr snapToGrid="0">
      <p:cViewPr>
        <p:scale>
          <a:sx n="80" d="100"/>
          <a:sy n="80" d="100"/>
        </p:scale>
        <p:origin x="-706" y="-58"/>
      </p:cViewPr>
      <p:guideLst>
        <p:guide orient="horz" pos="2803"/>
        <p:guide orient="horz" pos="929"/>
        <p:guide orient="horz" pos="3061"/>
        <p:guide orient="horz" pos="1278"/>
        <p:guide orient="horz" pos="1323"/>
        <p:guide orient="horz" pos="2857"/>
        <p:guide orient="horz" pos="3050"/>
        <p:guide pos="1378"/>
        <p:guide pos="429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482" y="1500"/>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3" name="Rectangle 3"/>
          <p:cNvSpPr>
            <a:spLocks noGrp="1" noChangeArrowheads="1"/>
          </p:cNvSpPr>
          <p:nvPr>
            <p:ph type="dt" sz="quarter" idx="1"/>
          </p:nvPr>
        </p:nvSpPr>
        <p:spPr bwMode="auto">
          <a:xfrm>
            <a:off x="402590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algn="r" defTabSz="946150">
              <a:defRPr sz="1200" i="0">
                <a:latin typeface="Arial" charset="0"/>
                <a:cs typeface="+mn-cs"/>
              </a:defRPr>
            </a:lvl1pPr>
          </a:lstStyle>
          <a:p>
            <a:pPr>
              <a:defRPr/>
            </a:pPr>
            <a:endParaRPr lang="en-GB"/>
          </a:p>
        </p:txBody>
      </p:sp>
      <p:sp>
        <p:nvSpPr>
          <p:cNvPr id="10244" name="Rectangle 4"/>
          <p:cNvSpPr>
            <a:spLocks noGrp="1" noChangeArrowheads="1"/>
          </p:cNvSpPr>
          <p:nvPr>
            <p:ph type="ftr" sz="quarter" idx="2"/>
          </p:nvPr>
        </p:nvSpPr>
        <p:spPr bwMode="auto">
          <a:xfrm>
            <a:off x="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5" name="Rectangle 5"/>
          <p:cNvSpPr>
            <a:spLocks noGrp="1" noChangeArrowheads="1"/>
          </p:cNvSpPr>
          <p:nvPr>
            <p:ph type="sldNum" sz="quarter" idx="3"/>
          </p:nvPr>
        </p:nvSpPr>
        <p:spPr bwMode="auto">
          <a:xfrm>
            <a:off x="402590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algn="r" defTabSz="946150">
              <a:defRPr sz="1200" i="0">
                <a:latin typeface="Arial" charset="0"/>
                <a:cs typeface="+mn-cs"/>
              </a:defRPr>
            </a:lvl1pPr>
          </a:lstStyle>
          <a:p>
            <a:pPr>
              <a:defRPr/>
            </a:pPr>
            <a:fld id="{F0A5D858-E83A-484F-855B-B8588169095D}"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4"/>
          <p:cNvSpPr>
            <a:spLocks noGrp="1" noRot="1" noChangeAspect="1" noChangeArrowheads="1" noTextEdit="1"/>
          </p:cNvSpPr>
          <p:nvPr>
            <p:ph type="sldImg" idx="2"/>
          </p:nvPr>
        </p:nvSpPr>
        <p:spPr bwMode="auto">
          <a:xfrm>
            <a:off x="987425" y="766763"/>
            <a:ext cx="5119688" cy="3840162"/>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46150" y="4862513"/>
            <a:ext cx="5207000" cy="3279775"/>
          </a:xfrm>
          <a:prstGeom prst="rect">
            <a:avLst/>
          </a:prstGeom>
          <a:noFill/>
          <a:ln w="12700">
            <a:noFill/>
            <a:miter lim="800000"/>
            <a:headEnd/>
            <a:tailEnd/>
          </a:ln>
          <a:effectLst/>
        </p:spPr>
        <p:txBody>
          <a:bodyPr vert="horz" wrap="square" lIns="94549" tIns="47274" rIns="94549" bIns="47274"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800" kern="1200">
        <a:solidFill>
          <a:schemeClr val="tx1"/>
        </a:solidFill>
        <a:latin typeface="Arial" charset="0"/>
        <a:ea typeface="+mn-ea"/>
        <a:cs typeface="+mn-cs"/>
      </a:defRPr>
    </a:lvl1pPr>
    <a:lvl2pPr marL="190500" algn="l" rtl="0" eaLnBrk="0" fontAlgn="base" hangingPunct="0">
      <a:spcBef>
        <a:spcPct val="30000"/>
      </a:spcBef>
      <a:spcAft>
        <a:spcPct val="0"/>
      </a:spcAft>
      <a:defRPr sz="800" kern="1200">
        <a:solidFill>
          <a:schemeClr val="tx1"/>
        </a:solidFill>
        <a:latin typeface="Arial" charset="0"/>
        <a:ea typeface="+mn-ea"/>
        <a:cs typeface="+mn-cs"/>
      </a:defRPr>
    </a:lvl2pPr>
    <a:lvl3pPr marL="381000" algn="l" rtl="0" eaLnBrk="0" fontAlgn="base" hangingPunct="0">
      <a:spcBef>
        <a:spcPct val="30000"/>
      </a:spcBef>
      <a:spcAft>
        <a:spcPct val="0"/>
      </a:spcAft>
      <a:defRPr sz="800" kern="1200">
        <a:solidFill>
          <a:schemeClr val="tx1"/>
        </a:solidFill>
        <a:latin typeface="Arial" charset="0"/>
        <a:ea typeface="+mn-ea"/>
        <a:cs typeface="+mn-cs"/>
      </a:defRPr>
    </a:lvl3pPr>
    <a:lvl4pPr marL="571500" algn="l" rtl="0" eaLnBrk="0" fontAlgn="base" hangingPunct="0">
      <a:spcBef>
        <a:spcPct val="30000"/>
      </a:spcBef>
      <a:spcAft>
        <a:spcPct val="0"/>
      </a:spcAft>
      <a:defRPr sz="800" kern="1200">
        <a:solidFill>
          <a:schemeClr val="tx1"/>
        </a:solidFill>
        <a:latin typeface="Arial" charset="0"/>
        <a:ea typeface="+mn-ea"/>
        <a:cs typeface="+mn-cs"/>
      </a:defRPr>
    </a:lvl4pPr>
    <a:lvl5pPr marL="762000" algn="l" rtl="0" eaLnBrk="0" fontAlgn="base" hangingPunct="0">
      <a:spcBef>
        <a:spcPct val="30000"/>
      </a:spcBef>
      <a:spcAft>
        <a:spcPct val="0"/>
      </a:spcAft>
      <a:defRPr sz="8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w="9525"/>
        </p:spPr>
        <p:txBody>
          <a:bodyPr/>
          <a:lstStyle/>
          <a:p>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solidFill>
                  <a:prstClr val="white"/>
                </a:solidFill>
              </a:endParaRPr>
            </a:p>
          </p:txBody>
        </p:sp>
        <p:sp>
          <p:nvSpPr>
            <p:cNvPr id="7" name="Freeform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2C6BC09A-443D-4BCF-98B5-3CF41B62AC84}" type="datetimeFigureOut">
              <a:rPr lang="en-US"/>
              <a:pPr>
                <a:defRPr/>
              </a:pPr>
              <a:t>4/7/2016</a:t>
            </a:fld>
            <a:endParaRPr lang="en-US"/>
          </a:p>
        </p:txBody>
      </p:sp>
      <p:sp>
        <p:nvSpPr>
          <p:cNvPr id="12" name="Footer Placeholder 18"/>
          <p:cNvSpPr>
            <a:spLocks noGrp="1"/>
          </p:cNvSpPr>
          <p:nvPr>
            <p:ph type="ftr" sz="quarter" idx="11"/>
          </p:nvPr>
        </p:nvSpPr>
        <p:spPr/>
        <p:txBody>
          <a:bodyPr/>
          <a:lstStyle>
            <a:lvl1pPr>
              <a:defRPr>
                <a:solidFill>
                  <a:srgbClr val="00B050">
                    <a:tint val="20000"/>
                  </a:srgb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DBC2D601-DA1F-4090-B27C-1A96477F73A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05664A89-7EA2-426F-B296-56557263961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0AB86820-9A2F-4E74-B96F-D359CC93A9E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AB118A25-2FD8-4E5F-B693-F8394850F0C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solidFill>
                <a:prstClr val="white"/>
              </a:solidFill>
            </a:endParaRPr>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solidFill>
                <a:prstClr val="white"/>
              </a:solidFill>
            </a:endParaRPr>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solidFill>
                  <a:prstClr val="white"/>
                </a:solidFill>
              </a:defRPr>
            </a:lvl1pPr>
            <a:extLst/>
          </a:lstStyle>
          <a:p>
            <a:pPr>
              <a:defRPr/>
            </a:pPr>
            <a:endParaRPr lang="en-GB"/>
          </a:p>
        </p:txBody>
      </p:sp>
      <p:sp>
        <p:nvSpPr>
          <p:cNvPr id="7" name="Footer Placeholder 4"/>
          <p:cNvSpPr>
            <a:spLocks noGrp="1"/>
          </p:cNvSpPr>
          <p:nvPr>
            <p:ph type="ftr" sz="quarter" idx="11"/>
          </p:nvPr>
        </p:nvSpPr>
        <p:spPr/>
        <p:txBody>
          <a:bodyPr/>
          <a:lstStyle>
            <a:lvl1pPr>
              <a:defRPr>
                <a:solidFill>
                  <a:prstClr val="white"/>
                </a:solidFill>
              </a:defRPr>
            </a:lvl1pPr>
            <a:extLst/>
          </a:lstStyle>
          <a:p>
            <a:pPr>
              <a:defRPr/>
            </a:pPr>
            <a:r>
              <a:rPr lang="en-GB"/>
              <a:t>Rolls-Royce proprietary information</a:t>
            </a:r>
          </a:p>
        </p:txBody>
      </p:sp>
      <p:sp>
        <p:nvSpPr>
          <p:cNvPr id="8" name="Slide Number Placeholder 5"/>
          <p:cNvSpPr>
            <a:spLocks noGrp="1"/>
          </p:cNvSpPr>
          <p:nvPr>
            <p:ph type="sldNum" sz="quarter" idx="12"/>
          </p:nvPr>
        </p:nvSpPr>
        <p:spPr/>
        <p:txBody>
          <a:bodyPr/>
          <a:lstStyle>
            <a:lvl1pPr>
              <a:defRPr>
                <a:solidFill>
                  <a:prstClr val="white"/>
                </a:solidFill>
              </a:defRPr>
            </a:lvl1pPr>
            <a:extLst/>
          </a:lstStyle>
          <a:p>
            <a:pPr>
              <a:defRPr/>
            </a:pPr>
            <a:fld id="{D91D7F5B-B291-4C58-8013-2D50C40530C4}"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solidFill>
                  <a:prstClr val="white"/>
                </a:solidFill>
              </a:defRPr>
            </a:lvl1pPr>
            <a:extLst/>
          </a:lstStyle>
          <a:p>
            <a:pPr>
              <a:defRPr/>
            </a:pPr>
            <a:endParaRPr lang="en-GB"/>
          </a:p>
        </p:txBody>
      </p:sp>
      <p:sp>
        <p:nvSpPr>
          <p:cNvPr id="6" name="Footer Placeholder 5"/>
          <p:cNvSpPr>
            <a:spLocks noGrp="1"/>
          </p:cNvSpPr>
          <p:nvPr>
            <p:ph type="ftr" sz="quarter" idx="11"/>
          </p:nvPr>
        </p:nvSpPr>
        <p:spPr/>
        <p:txBody>
          <a:bodyPr/>
          <a:lstStyle>
            <a:lvl1pPr>
              <a:defRPr>
                <a:solidFill>
                  <a:prstClr val="white"/>
                </a:solidFill>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solidFill>
                  <a:prstClr val="white"/>
                </a:solidFill>
              </a:defRPr>
            </a:lvl1pPr>
            <a:extLst/>
          </a:lstStyle>
          <a:p>
            <a:pPr>
              <a:defRPr/>
            </a:pPr>
            <a:fld id="{D5CF5B44-2484-4E08-B702-2D4058AA4D2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GB"/>
          </a:p>
        </p:txBody>
      </p:sp>
      <p:sp>
        <p:nvSpPr>
          <p:cNvPr id="8" name="Footer Placeholder 7"/>
          <p:cNvSpPr>
            <a:spLocks noGrp="1"/>
          </p:cNvSpPr>
          <p:nvPr>
            <p:ph type="ftr" sz="quarter" idx="11"/>
          </p:nvPr>
        </p:nvSpPr>
        <p:spPr/>
        <p:txBody>
          <a:bodyPr/>
          <a:lstStyle>
            <a:lvl1pPr>
              <a:defRPr/>
            </a:lvl1pPr>
            <a:extLst/>
          </a:lstStyle>
          <a:p>
            <a:pPr>
              <a:defRPr/>
            </a:pPr>
            <a:r>
              <a:rPr lang="en-GB"/>
              <a:t>Rolls-Royce proprietary information</a:t>
            </a:r>
          </a:p>
        </p:txBody>
      </p:sp>
      <p:sp>
        <p:nvSpPr>
          <p:cNvPr id="9" name="Slide Number Placeholder 8"/>
          <p:cNvSpPr>
            <a:spLocks noGrp="1"/>
          </p:cNvSpPr>
          <p:nvPr>
            <p:ph type="sldNum" sz="quarter" idx="12"/>
          </p:nvPr>
        </p:nvSpPr>
        <p:spPr/>
        <p:txBody>
          <a:bodyPr/>
          <a:lstStyle>
            <a:lvl1pPr>
              <a:defRPr/>
            </a:lvl1pPr>
            <a:extLst/>
          </a:lstStyle>
          <a:p>
            <a:pPr>
              <a:defRPr/>
            </a:pPr>
            <a:fld id="{5E6057AF-34F4-491D-8F5A-7B2D652E640D}"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solidFill>
                  <a:prstClr val="white"/>
                </a:solidFill>
              </a:defRPr>
            </a:lvl1pPr>
            <a:extLst/>
          </a:lstStyle>
          <a:p>
            <a:pPr>
              <a:defRPr/>
            </a:pPr>
            <a:endParaRPr lang="en-GB"/>
          </a:p>
        </p:txBody>
      </p:sp>
      <p:sp>
        <p:nvSpPr>
          <p:cNvPr id="4" name="Footer Placeholder 3"/>
          <p:cNvSpPr>
            <a:spLocks noGrp="1"/>
          </p:cNvSpPr>
          <p:nvPr>
            <p:ph type="ftr" sz="quarter" idx="11"/>
          </p:nvPr>
        </p:nvSpPr>
        <p:spPr/>
        <p:txBody>
          <a:bodyPr/>
          <a:lstStyle>
            <a:lvl1pPr>
              <a:defRPr>
                <a:solidFill>
                  <a:prstClr val="white"/>
                </a:solidFill>
              </a:defRPr>
            </a:lvl1pPr>
            <a:extLst/>
          </a:lstStyle>
          <a:p>
            <a:pPr>
              <a:defRPr/>
            </a:pPr>
            <a:r>
              <a:rPr lang="en-GB"/>
              <a:t>Rolls-Royce proprietary information</a:t>
            </a:r>
          </a:p>
        </p:txBody>
      </p:sp>
      <p:sp>
        <p:nvSpPr>
          <p:cNvPr id="5" name="Slide Number Placeholder 4"/>
          <p:cNvSpPr>
            <a:spLocks noGrp="1"/>
          </p:cNvSpPr>
          <p:nvPr>
            <p:ph type="sldNum" sz="quarter" idx="12"/>
          </p:nvPr>
        </p:nvSpPr>
        <p:spPr/>
        <p:txBody>
          <a:bodyPr/>
          <a:lstStyle>
            <a:lvl1pPr>
              <a:defRPr>
                <a:solidFill>
                  <a:prstClr val="white"/>
                </a:solidFill>
              </a:defRPr>
            </a:lvl1pPr>
            <a:extLst/>
          </a:lstStyle>
          <a:p>
            <a:pPr>
              <a:defRPr/>
            </a:pPr>
            <a:fld id="{2540DC2B-FD57-48EE-BC6F-CE261D17A14E}"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GB"/>
          </a:p>
        </p:txBody>
      </p:sp>
      <p:sp>
        <p:nvSpPr>
          <p:cNvPr id="3"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4" name="Slide Number Placeholder 17"/>
          <p:cNvSpPr>
            <a:spLocks noGrp="1"/>
          </p:cNvSpPr>
          <p:nvPr>
            <p:ph type="sldNum" sz="quarter" idx="12"/>
          </p:nvPr>
        </p:nvSpPr>
        <p:spPr/>
        <p:txBody>
          <a:bodyPr/>
          <a:lstStyle>
            <a:lvl1pPr>
              <a:defRPr/>
            </a:lvl1pPr>
          </a:lstStyle>
          <a:p>
            <a:pPr>
              <a:defRPr/>
            </a:pPr>
            <a:fld id="{A7AF71A4-CFD8-4B3E-A85C-C8DE89A73FF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47E0B5C8-697E-48D4-AA49-D3383D1BD271}"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solidFill>
                <a:prstClr val="black"/>
              </a:solidFill>
            </a:endParaRPr>
          </a:p>
        </p:txBody>
      </p:sp>
      <p:sp>
        <p:nvSpPr>
          <p:cNvPr id="6" name="Freeform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solidFill>
                <a:prstClr val="white"/>
              </a:solidFill>
            </a:endParaRPr>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solidFill>
                <a:prstClr val="white"/>
              </a:solidFill>
            </a:endParaRPr>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prstClr val="white"/>
                </a:solidFill>
              </a:defRPr>
            </a:lvl1pPr>
            <a:extLst/>
          </a:lstStyle>
          <a:p>
            <a:pPr>
              <a:defRPr/>
            </a:pPr>
            <a:endParaRPr lang="en-GB"/>
          </a:p>
        </p:txBody>
      </p:sp>
      <p:sp>
        <p:nvSpPr>
          <p:cNvPr id="12" name="Footer Placeholder 5"/>
          <p:cNvSpPr>
            <a:spLocks noGrp="1"/>
          </p:cNvSpPr>
          <p:nvPr>
            <p:ph type="ftr" sz="quarter" idx="11"/>
          </p:nvPr>
        </p:nvSpPr>
        <p:spPr/>
        <p:txBody>
          <a:bodyPr/>
          <a:lstStyle>
            <a:lvl1pPr>
              <a:defRPr>
                <a:solidFill>
                  <a:prstClr val="white"/>
                </a:solidFill>
              </a:defRPr>
            </a:lvl1pPr>
            <a:extLst/>
          </a:lstStyle>
          <a:p>
            <a:pPr>
              <a:defRPr/>
            </a:pPr>
            <a:r>
              <a:rPr lang="en-GB"/>
              <a:t>Rolls-Royce proprietary information</a:t>
            </a:r>
          </a:p>
        </p:txBody>
      </p:sp>
      <p:sp>
        <p:nvSpPr>
          <p:cNvPr id="13" name="Slide Number Placeholder 6"/>
          <p:cNvSpPr>
            <a:spLocks noGrp="1"/>
          </p:cNvSpPr>
          <p:nvPr>
            <p:ph type="sldNum" sz="quarter" idx="12"/>
          </p:nvPr>
        </p:nvSpPr>
        <p:spPr/>
        <p:txBody>
          <a:bodyPr/>
          <a:lstStyle>
            <a:lvl1pPr>
              <a:defRPr>
                <a:solidFill>
                  <a:prstClr val="white"/>
                </a:solidFill>
              </a:defRPr>
            </a:lvl1pPr>
            <a:extLst/>
          </a:lstStyle>
          <a:p>
            <a:pPr>
              <a:defRPr/>
            </a:pPr>
            <a:fld id="{E391DA01-4928-4B6F-A043-38324695C1D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solidFill>
                <a:prstClr val="white"/>
              </a:solidFill>
            </a:endParaRPr>
          </a:p>
        </p:txBody>
      </p:sp>
      <p:sp>
        <p:nvSpPr>
          <p:cNvPr id="2051" name="Freeform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2057"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prstClr val="black"/>
                </a:solidFill>
              </a:defRPr>
            </a:lvl1pPr>
            <a:extLst/>
          </a:lstStyle>
          <a:p>
            <a:pPr>
              <a:defRPr/>
            </a:pPr>
            <a:endParaRPr lang="en-GB"/>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prstClr val="black"/>
                </a:solidFill>
              </a:defRPr>
            </a:lvl1pPr>
            <a:extLst/>
          </a:lstStyle>
          <a:p>
            <a:pPr>
              <a:defRPr/>
            </a:pPr>
            <a:r>
              <a:rPr lang="en-GB"/>
              <a:t>Rolls-Royce proprietary information</a:t>
            </a: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prstClr val="black"/>
                </a:solidFill>
              </a:defRPr>
            </a:lvl1pPr>
            <a:extLst/>
          </a:lstStyle>
          <a:p>
            <a:pPr>
              <a:defRPr/>
            </a:pPr>
            <a:fld id="{9CCD85FD-5D04-42B9-9D06-B81FF8A4A32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95" r:id="rId1"/>
    <p:sldLayoutId id="2147483983" r:id="rId2"/>
    <p:sldLayoutId id="2147483996" r:id="rId3"/>
    <p:sldLayoutId id="2147483997" r:id="rId4"/>
    <p:sldLayoutId id="2147483998" r:id="rId5"/>
    <p:sldLayoutId id="2147483999" r:id="rId6"/>
    <p:sldLayoutId id="2147483982" r:id="rId7"/>
    <p:sldLayoutId id="2147484000" r:id="rId8"/>
    <p:sldLayoutId id="2147484001" r:id="rId9"/>
    <p:sldLayoutId id="2147483981" r:id="rId10"/>
    <p:sldLayoutId id="2147483980" r:id="rId11"/>
  </p:sldLayoutIdLst>
  <p:hf sldNum="0"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cid:image002.jpg@01CD23BA.60BF475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127000" y="122238"/>
          <a:ext cx="8902700" cy="777875"/>
        </p:xfrm>
        <a:graphic>
          <a:graphicData uri="http://schemas.openxmlformats.org/drawingml/2006/table">
            <a:tbl>
              <a:tblPr/>
              <a:tblGrid>
                <a:gridCol w="2225675"/>
                <a:gridCol w="2224088"/>
                <a:gridCol w="3900487"/>
                <a:gridCol w="552450"/>
              </a:tblGrid>
              <a:tr h="490537">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FFFFFF"/>
                          </a:solidFill>
                          <a:effectLst/>
                          <a:latin typeface="Lucida Sans Unicode" pitchFamily="34" charset="0"/>
                          <a:cs typeface="Arial" pitchFamily="34" charset="0"/>
                        </a:rPr>
                        <a:t> HS&amp;E INCIDENT BULLETIN</a:t>
                      </a:r>
                    </a:p>
                  </a:txBody>
                  <a:tcPr marL="108000" marR="108000" marT="108030" marB="108030"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FFFFFF"/>
                          </a:solidFill>
                          <a:effectLst/>
                          <a:latin typeface="Lucida Sans Unicode" pitchFamily="34" charset="0"/>
                          <a:cs typeface="Arial" pitchFamily="34" charset="0"/>
                        </a:rPr>
                        <a:t>2</a:t>
                      </a:r>
                      <a:r>
                        <a:rPr kumimoji="0" lang="en-GB" sz="1800" b="1" i="0" u="none" strike="noStrike" cap="none" normalizeH="0" baseline="30000" smtClean="0">
                          <a:ln>
                            <a:noFill/>
                          </a:ln>
                          <a:solidFill>
                            <a:srgbClr val="FFFFFF"/>
                          </a:solidFill>
                          <a:effectLst/>
                          <a:latin typeface="Lucida Sans Unicode" pitchFamily="34" charset="0"/>
                          <a:cs typeface="Arial" pitchFamily="34" charset="0"/>
                        </a:rPr>
                        <a:t>nd</a:t>
                      </a:r>
                      <a:r>
                        <a:rPr kumimoji="0" lang="en-GB" sz="1800" b="1" i="0" u="none" strike="noStrike" cap="none" normalizeH="0" baseline="0" smtClean="0">
                          <a:ln>
                            <a:noFill/>
                          </a:ln>
                          <a:solidFill>
                            <a:srgbClr val="FFFFFF"/>
                          </a:solidFill>
                          <a:effectLst/>
                          <a:latin typeface="Lucida Sans Unicode" pitchFamily="34" charset="0"/>
                          <a:cs typeface="Arial" pitchFamily="34" charset="0"/>
                        </a:rPr>
                        <a:t> Quarter 2012</a:t>
                      </a:r>
                    </a:p>
                  </a:txBody>
                  <a:tcPr marL="108000" marR="108000" marT="108030" marB="108030"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Lucida Sans Unicode" pitchFamily="34" charset="0"/>
                        <a:cs typeface="Arial" pitchFamily="34" charset="0"/>
                      </a:endParaRPr>
                    </a:p>
                  </a:txBody>
                  <a:tcPr marL="108000" marR="108000" marT="108030" marB="108030"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r>
              <a:tr h="2873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bg1"/>
                          </a:solidFill>
                          <a:effectLst/>
                          <a:latin typeface="Lucida Sans Unicode" pitchFamily="34" charset="0"/>
                          <a:cs typeface="Arial" pitchFamily="34" charset="0"/>
                        </a:rPr>
                        <a:t>Type of Incident: </a:t>
                      </a:r>
                    </a:p>
                  </a:txBody>
                  <a:tcPr marL="108000" marR="108000" marT="0" marB="0" anchor="ctr" horzOverflow="overflow">
                    <a:lnL>
                      <a:noFill/>
                    </a:lnL>
                    <a:lnR w="28575"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1" u="none" strike="noStrike" cap="none" normalizeH="0" baseline="0" smtClean="0">
                          <a:ln>
                            <a:noFill/>
                          </a:ln>
                          <a:solidFill>
                            <a:schemeClr val="bg1"/>
                          </a:solidFill>
                          <a:effectLst/>
                          <a:latin typeface="Lucida Sans Unicode" pitchFamily="34" charset="0"/>
                          <a:cs typeface="Arial" pitchFamily="34" charset="0"/>
                        </a:rPr>
                        <a:t>Burn</a:t>
                      </a:r>
                    </a:p>
                  </a:txBody>
                  <a:tcPr marL="108000" marR="108000" marT="0" marB="0" anchor="ctr" horzOverflow="overflow">
                    <a:lnL w="28575" cap="flat" cmpd="sng" algn="ctr">
                      <a:solidFill>
                        <a:schemeClr val="bg1"/>
                      </a:solidFill>
                      <a:prstDash val="solid"/>
                      <a:round/>
                      <a:headEnd type="none" w="med" len="med"/>
                      <a:tailEnd type="none" w="med" len="med"/>
                    </a:lnL>
                    <a:lnR>
                      <a:noFill/>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hMerge="1">
                  <a:txBody>
                    <a:bodyPr/>
                    <a:lstStyle/>
                    <a:p>
                      <a:endParaRPr lang="en-US"/>
                    </a:p>
                  </a:txBody>
                  <a:tcPr/>
                </a:tc>
                <a:tc hMerge="1">
                  <a:txBody>
                    <a:bodyPr/>
                    <a:lstStyle/>
                    <a:p>
                      <a:endParaRPr lang="en-US"/>
                    </a:p>
                  </a:txBody>
                  <a:tcPr/>
                </a:tc>
              </a:tr>
            </a:tbl>
          </a:graphicData>
        </a:graphic>
      </p:graphicFrame>
      <p:graphicFrame>
        <p:nvGraphicFramePr>
          <p:cNvPr id="11294" name="Group 30"/>
          <p:cNvGraphicFramePr>
            <a:graphicFrameLocks noGrp="1"/>
          </p:cNvGraphicFramePr>
          <p:nvPr/>
        </p:nvGraphicFramePr>
        <p:xfrm>
          <a:off x="123825" y="962025"/>
          <a:ext cx="8907463" cy="4913313"/>
        </p:xfrm>
        <a:graphic>
          <a:graphicData uri="http://schemas.openxmlformats.org/drawingml/2006/table">
            <a:tbl>
              <a:tblPr/>
              <a:tblGrid>
                <a:gridCol w="4448175"/>
                <a:gridCol w="663575"/>
                <a:gridCol w="3795713"/>
              </a:tblGrid>
              <a:tr h="3270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bg1"/>
                          </a:solidFill>
                          <a:effectLst/>
                          <a:latin typeface="Lucida Sans Unicode" pitchFamily="34" charset="0"/>
                          <a:cs typeface="Arial" pitchFamily="34" charset="0"/>
                        </a:rPr>
                        <a:t>Summary:</a:t>
                      </a:r>
                    </a:p>
                  </a:txBody>
                  <a:tcPr marL="89994" marR="0" marT="0" marB="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rowSpan="2"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Lucida Sans Unicode" pitchFamily="34" charset="0"/>
                        <a:cs typeface="Arial" pitchFamily="34" charset="0"/>
                      </a:endParaRPr>
                    </a:p>
                  </a:txBody>
                  <a:tcPr marL="89994" marR="89994" marT="90012" marB="90012"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lang="en-US"/>
                    </a:p>
                  </a:txBody>
                  <a:tcPr/>
                </a:tc>
              </a:tr>
              <a:tr h="23399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Lucida Sans Unicode" pitchFamily="34" charset="0"/>
                          <a:cs typeface="Arial" pitchFamily="34" charset="0"/>
                        </a:rPr>
                        <a:t>The IP was preparing the hot </a:t>
                      </a:r>
                      <a:r>
                        <a:rPr kumimoji="0" lang="en-US" sz="1200" b="0" i="0" u="none" strike="noStrike" cap="none" normalizeH="0" baseline="0" dirty="0" err="1" smtClean="0">
                          <a:ln>
                            <a:noFill/>
                          </a:ln>
                          <a:solidFill>
                            <a:schemeClr val="tx1"/>
                          </a:solidFill>
                          <a:effectLst/>
                          <a:latin typeface="Lucida Sans Unicode" pitchFamily="34" charset="0"/>
                          <a:cs typeface="Arial" pitchFamily="34" charset="0"/>
                        </a:rPr>
                        <a:t>Crowsel</a:t>
                      </a:r>
                      <a:r>
                        <a:rPr kumimoji="0" lang="en-US" sz="1200" b="0" i="0" u="none" strike="noStrike" cap="none" normalizeH="0" baseline="0" dirty="0" smtClean="0">
                          <a:ln>
                            <a:noFill/>
                          </a:ln>
                          <a:solidFill>
                            <a:schemeClr val="tx1"/>
                          </a:solidFill>
                          <a:effectLst/>
                          <a:latin typeface="Lucida Sans Unicode" pitchFamily="34" charset="0"/>
                          <a:cs typeface="Arial" pitchFamily="34" charset="0"/>
                        </a:rPr>
                        <a:t> for dipping components for protection, he was checking the pot with the tool when a lump of un-molten plastic stuck to it which he went to brush off resulting in his fingers contacting the hot molten solution on the tool. He is unsure whether his fingers went into the hot vat as well. The hot molten plastic stuck to his hands as he was not wearing gloves. He shock his hand and splashes of hot plastic hit other parts of his body.</a:t>
                      </a:r>
                      <a:endParaRPr kumimoji="0" lang="en-GB" sz="1200" b="0" i="0" u="none" strike="noStrike" cap="none" normalizeH="0" baseline="0" dirty="0" smtClean="0">
                        <a:ln>
                          <a:noFill/>
                        </a:ln>
                        <a:solidFill>
                          <a:schemeClr val="tx1"/>
                        </a:solidFill>
                        <a:effectLst/>
                        <a:latin typeface="Lucida Sans Unicode" pitchFamily="34" charset="0"/>
                        <a:cs typeface="Arial" pitchFamily="34" charset="0"/>
                      </a:endParaRPr>
                    </a:p>
                  </a:txBody>
                  <a:tcPr marL="89994" marR="89994" marT="90012" marB="90012"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vMerge="1">
                  <a:txBody>
                    <a:bodyPr/>
                    <a:lstStyle/>
                    <a:p>
                      <a:endParaRPr lang="en-US"/>
                    </a:p>
                  </a:txBody>
                  <a:tcPr/>
                </a:tc>
                <a:tc hMerge="1" vMerge="1">
                  <a:txBody>
                    <a:bodyPr/>
                    <a:lstStyle/>
                    <a:p>
                      <a:endParaRPr lang="en-US"/>
                    </a:p>
                  </a:txBody>
                  <a:tcPr/>
                </a:tc>
              </a:tr>
              <a:tr h="3270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bg1"/>
                          </a:solidFill>
                          <a:effectLst/>
                          <a:latin typeface="Lucida Sans Unicode" pitchFamily="34" charset="0"/>
                          <a:cs typeface="Arial" pitchFamily="34" charset="0"/>
                        </a:rPr>
                        <a:t>Root Causes</a:t>
                      </a:r>
                      <a:r>
                        <a:rPr kumimoji="0" lang="en-GB" sz="1000" b="1" i="0" u="none" strike="noStrike" cap="none" normalizeH="0" baseline="0" smtClean="0">
                          <a:ln>
                            <a:noFill/>
                          </a:ln>
                          <a:solidFill>
                            <a:schemeClr val="bg1"/>
                          </a:solidFill>
                          <a:effectLst/>
                          <a:latin typeface="Lucida Sans Unicode" pitchFamily="34" charset="0"/>
                          <a:cs typeface="Arial" pitchFamily="34" charset="0"/>
                        </a:rPr>
                        <a:t>:</a:t>
                      </a:r>
                    </a:p>
                  </a:txBody>
                  <a:tcPr marL="89994" marR="0" marT="0" marB="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bg1"/>
                          </a:solidFill>
                          <a:effectLst/>
                          <a:latin typeface="Lucida Sans Unicode" pitchFamily="34" charset="0"/>
                          <a:cs typeface="Arial" pitchFamily="34" charset="0"/>
                        </a:rPr>
                        <a:t>Actions Taken Thus Far: Next Steps</a:t>
                      </a:r>
                    </a:p>
                  </a:txBody>
                  <a:tcPr marL="89994" marR="0" marT="0" marB="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hMerge="1">
                  <a:txBody>
                    <a:bodyPr/>
                    <a:lstStyle/>
                    <a:p>
                      <a:endParaRPr lang="en-US"/>
                    </a:p>
                  </a:txBody>
                  <a:tcPr/>
                </a:tc>
              </a:tr>
              <a:tr h="1595438">
                <a:tc rowSpan="2">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Lucida Sans Unicode" pitchFamily="34" charset="0"/>
                          <a:cs typeface="Arial" pitchFamily="34" charset="0"/>
                        </a:rPr>
                        <a:t>People </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Lucida Sans Unicode" pitchFamily="34" charset="0"/>
                          <a:cs typeface="Arial" pitchFamily="34" charset="0"/>
                        </a:rPr>
                        <a:t> -Failure to use proper PPE </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Lucida Sans Unicode" pitchFamily="34" charset="0"/>
                          <a:cs typeface="Arial" pitchFamily="34" charset="0"/>
                        </a:rPr>
                        <a:t>Procedures </a:t>
                      </a:r>
                      <a:r>
                        <a:rPr kumimoji="0" lang="en-US" sz="1400" b="0" i="0" u="none" strike="noStrike" cap="none" normalizeH="0" baseline="0" dirty="0" smtClean="0">
                          <a:ln>
                            <a:noFill/>
                          </a:ln>
                          <a:solidFill>
                            <a:srgbClr val="000000"/>
                          </a:solidFill>
                          <a:effectLst/>
                          <a:latin typeface="Lucida Sans Unicode" pitchFamily="34" charset="0"/>
                          <a:cs typeface="Arial" pitchFamily="34" charset="0"/>
                        </a:rPr>
                        <a:t> </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Lucida Sans Unicode" pitchFamily="34" charset="0"/>
                          <a:cs typeface="Arial" pitchFamily="34" charset="0"/>
                        </a:rPr>
                        <a:t>-Incomplete procedure/instructions </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Lucida Sans Unicode" pitchFamily="34" charset="0"/>
                          <a:cs typeface="Arial" pitchFamily="34" charset="0"/>
                        </a:rPr>
                        <a:t>Equipment </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Lucida Sans Unicode" pitchFamily="34" charset="0"/>
                          <a:cs typeface="Arial" pitchFamily="34" charset="0"/>
                        </a:rPr>
                        <a:t> -Lack of labeling or signs or other form of warning </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Lucida Sans Unicode" pitchFamily="34" charset="0"/>
                          <a:cs typeface="Arial" pitchFamily="34" charset="0"/>
                        </a:rPr>
                        <a:t>-Proper equipment/tools not available </a:t>
                      </a:r>
                    </a:p>
                  </a:txBody>
                  <a:tcPr marL="89994" marR="89994" marT="90012" marB="90012"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1200" b="0" i="0" u="none" strike="noStrike" cap="none" normalizeH="0" baseline="0" dirty="0" smtClean="0">
                          <a:ln>
                            <a:noFill/>
                          </a:ln>
                          <a:solidFill>
                            <a:srgbClr val="000000"/>
                          </a:solidFill>
                          <a:effectLst/>
                          <a:latin typeface="Lucida Sans Unicode" pitchFamily="34" charset="0"/>
                          <a:cs typeface="Arial" pitchFamily="34" charset="0"/>
                        </a:rPr>
                        <a:t>SOP now established &amp; all operators re-trained</a:t>
                      </a:r>
                    </a:p>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1200" b="0" i="0" u="none" strike="noStrike" cap="none" normalizeH="0" baseline="0" dirty="0" smtClean="0">
                          <a:ln>
                            <a:noFill/>
                          </a:ln>
                          <a:solidFill>
                            <a:srgbClr val="000000"/>
                          </a:solidFill>
                          <a:effectLst/>
                          <a:latin typeface="Lucida Sans Unicode" pitchFamily="34" charset="0"/>
                          <a:cs typeface="Arial" pitchFamily="34" charset="0"/>
                        </a:rPr>
                        <a:t>Suitable heat resistant gloves implemented &amp; new dipping tool implemented. </a:t>
                      </a:r>
                    </a:p>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1200" b="0" i="0" u="none" strike="noStrike" cap="none" normalizeH="0" baseline="0" dirty="0" smtClean="0">
                          <a:ln>
                            <a:noFill/>
                          </a:ln>
                          <a:solidFill>
                            <a:srgbClr val="000000"/>
                          </a:solidFill>
                          <a:effectLst/>
                          <a:latin typeface="Lucida Sans Unicode" pitchFamily="34" charset="0"/>
                          <a:cs typeface="Arial" pitchFamily="34" charset="0"/>
                        </a:rPr>
                        <a:t>Beware hot sign fitted to dip tank</a:t>
                      </a:r>
                    </a:p>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1200" b="0" i="0" u="none" strike="noStrike" cap="none" normalizeH="0" baseline="0" dirty="0" smtClean="0">
                          <a:ln>
                            <a:noFill/>
                          </a:ln>
                          <a:solidFill>
                            <a:srgbClr val="000000"/>
                          </a:solidFill>
                          <a:effectLst/>
                          <a:latin typeface="Lucida Sans Unicode" pitchFamily="34" charset="0"/>
                          <a:cs typeface="Arial" pitchFamily="34" charset="0"/>
                        </a:rPr>
                        <a:t>IP undertaken awareness presentations to others to reminded people to always wear gloves when conducting hazardous operations </a:t>
                      </a:r>
                      <a:endParaRPr kumimoji="0" lang="en-GB" sz="1200" b="0" i="0" u="sng" strike="noStrike" cap="none" normalizeH="0" baseline="0" dirty="0" smtClean="0">
                        <a:ln>
                          <a:noFill/>
                        </a:ln>
                        <a:solidFill>
                          <a:schemeClr val="tx1"/>
                        </a:solidFill>
                        <a:effectLst/>
                        <a:latin typeface="Lucida Sans Unicode" pitchFamily="34" charset="0"/>
                        <a:cs typeface="Arial" pitchFamily="34" charset="0"/>
                      </a:endParaRPr>
                    </a:p>
                  </a:txBody>
                  <a:tcPr marL="89994" marR="0" marT="0" marB="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r h="323850">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Lucida Sans Unicode" pitchFamily="34" charset="0"/>
                        <a:cs typeface="Arial" pitchFamily="34" charset="0"/>
                      </a:endParaRPr>
                    </a:p>
                  </a:txBody>
                  <a:tcPr marL="89994" marR="0" marT="0" marB="0" anchor="ctr" horzOverflow="overflow">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Lucida Sans Unicode" pitchFamily="34" charset="0"/>
                        <a:cs typeface="Arial" pitchFamily="34" charset="0"/>
                      </a:endParaRPr>
                    </a:p>
                  </a:txBody>
                  <a:tcPr marL="89994" marR="0" marT="0" marB="0" anchor="ctr" horzOverflow="overflow">
                    <a:lnL>
                      <a:noFill/>
                    </a:lnL>
                    <a:lnR w="635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7676" name="Picture 35" descr="cid:image002.jpg@01CD23BA.60BF4750"/>
          <p:cNvPicPr>
            <a:picLocks noChangeAspect="1" noChangeArrowheads="1"/>
          </p:cNvPicPr>
          <p:nvPr/>
        </p:nvPicPr>
        <p:blipFill>
          <a:blip r:embed="rId3" r:link="rId4" cstate="print"/>
          <a:srcRect/>
          <a:stretch>
            <a:fillRect/>
          </a:stretch>
        </p:blipFill>
        <p:spPr bwMode="auto">
          <a:xfrm>
            <a:off x="5653088" y="6075363"/>
            <a:ext cx="3227387" cy="790575"/>
          </a:xfrm>
          <a:prstGeom prst="rect">
            <a:avLst/>
          </a:prstGeom>
          <a:noFill/>
          <a:ln w="9525">
            <a:noFill/>
            <a:miter lim="800000"/>
            <a:headEnd/>
            <a:tailEnd/>
          </a:ln>
        </p:spPr>
      </p:pic>
      <p:pic>
        <p:nvPicPr>
          <p:cNvPr id="27677" name="Picture 32" descr="006"/>
          <p:cNvPicPr>
            <a:picLocks noChangeAspect="1" noChangeArrowheads="1"/>
          </p:cNvPicPr>
          <p:nvPr/>
        </p:nvPicPr>
        <p:blipFill>
          <a:blip r:embed="rId5" cstate="print"/>
          <a:srcRect/>
          <a:stretch>
            <a:fillRect/>
          </a:stretch>
        </p:blipFill>
        <p:spPr bwMode="auto">
          <a:xfrm>
            <a:off x="4697413" y="1019175"/>
            <a:ext cx="2271712" cy="2500313"/>
          </a:xfrm>
          <a:prstGeom prst="rect">
            <a:avLst/>
          </a:prstGeom>
          <a:noFill/>
          <a:ln w="9525">
            <a:noFill/>
            <a:miter lim="800000"/>
            <a:headEnd/>
            <a:tailEnd/>
          </a:ln>
        </p:spPr>
      </p:pic>
      <p:pic>
        <p:nvPicPr>
          <p:cNvPr id="27678" name="Picture 33" descr="006"/>
          <p:cNvPicPr>
            <a:picLocks noChangeAspect="1" noChangeArrowheads="1"/>
          </p:cNvPicPr>
          <p:nvPr/>
        </p:nvPicPr>
        <p:blipFill>
          <a:blip r:embed="rId6" cstate="print"/>
          <a:srcRect/>
          <a:stretch>
            <a:fillRect/>
          </a:stretch>
        </p:blipFill>
        <p:spPr bwMode="auto">
          <a:xfrm>
            <a:off x="7061200" y="1014413"/>
            <a:ext cx="1874838" cy="250031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Concourse">
  <a:themeElements>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2.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3.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4.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Concourse</Template>
  <TotalTime>8865</TotalTime>
  <Words>161</Words>
  <Application>Microsoft Office PowerPoint</Application>
  <PresentationFormat>On-screen Show (4:3)</PresentationFormat>
  <Paragraphs>19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1_Concourse</vt:lpstr>
      <vt:lpstr>Slide 1</vt:lpstr>
    </vt:vector>
  </TitlesOfParts>
  <Company>Rolls-Royce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Rolls Royce</dc:creator>
  <dc:description>Developed by Operandi Limited</dc:description>
  <cp:lastModifiedBy>dell</cp:lastModifiedBy>
  <cp:revision>475</cp:revision>
  <cp:lastPrinted>2003-11-04T16:53:27Z</cp:lastPrinted>
  <dcterms:created xsi:type="dcterms:W3CDTF">2004-01-23T18:06:09Z</dcterms:created>
  <dcterms:modified xsi:type="dcterms:W3CDTF">2016-04-07T17:48:55Z</dcterms:modified>
</cp:coreProperties>
</file>